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Projects Screenshots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Selva Bharathi S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adding new students</a:t>
            </a:r>
            <a:endParaRPr lang="en-US"/>
          </a:p>
        </p:txBody>
      </p:sp>
      <p:pic>
        <p:nvPicPr>
          <p:cNvPr id="42" name="Picture 42"/>
          <p:cNvPicPr>
            <a:picLocks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2534920" y="1691005"/>
            <a:ext cx="5233035" cy="457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fees updation module</a:t>
            </a:r>
            <a:endParaRPr lang="en-US"/>
          </a:p>
        </p:txBody>
      </p:sp>
      <p:pic>
        <p:nvPicPr>
          <p:cNvPr id="40" name="Picture 40"/>
          <p:cNvPicPr>
            <a:picLocks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2661920" y="2014855"/>
            <a:ext cx="6867525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75" y="346075"/>
            <a:ext cx="10515600" cy="1325563"/>
          </a:xfrm>
        </p:spPr>
        <p:txBody>
          <a:bodyPr/>
          <a:p>
            <a:r>
              <a:rPr lang="en-US"/>
              <a:t>fees details module</a:t>
            </a:r>
            <a:endParaRPr lang="en-US"/>
          </a:p>
        </p:txBody>
      </p:sp>
      <p:pic>
        <p:nvPicPr>
          <p:cNvPr id="7" name="Picture 41"/>
          <p:cNvPicPr>
            <a:picLocks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2452370" y="1816100"/>
            <a:ext cx="8241030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Job application for job seekers and recruiters </a:t>
            </a:r>
            <a:endParaRPr lang="en-US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home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89175" y="1974215"/>
            <a:ext cx="7612380" cy="40538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registration for recruiter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3455" y="1939925"/>
            <a:ext cx="7703820" cy="41224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login page common for both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8785" y="1615440"/>
            <a:ext cx="7898765" cy="49079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1130"/>
            <a:ext cx="10515600" cy="1325563"/>
          </a:xfrm>
        </p:spPr>
        <p:txBody>
          <a:bodyPr/>
          <a:p>
            <a:r>
              <a:rPr lang="en-US"/>
              <a:t>recruiter dashboard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6630" y="1306830"/>
            <a:ext cx="9608185" cy="53162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view all job posting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5940" y="1504950"/>
            <a:ext cx="8028940" cy="46723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create job post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98040" y="1569720"/>
            <a:ext cx="7567295" cy="46031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Online course Maintenance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b="1">
                <a:latin typeface="Calibri" panose="020F0502020204030204" charset="0"/>
                <a:cs typeface="Times New Roman" panose="02020603050405020304" charset="0"/>
                <a:sym typeface="+mn-ea"/>
              </a:rPr>
              <a:t>MODULES</a:t>
            </a:r>
            <a:endParaRPr lang="en-US" b="1">
              <a:latin typeface="Calibri" panose="020F0502020204030204" charset="0"/>
              <a:cs typeface="Times New Roman" panose="02020603050405020304" charset="0"/>
              <a:sym typeface="+mn-ea"/>
            </a:endParaRPr>
          </a:p>
          <a:p>
            <a:pPr marL="914400" lvl="2" indent="0">
              <a:buNone/>
            </a:pPr>
            <a:r>
              <a:rPr lang="en-US">
                <a:latin typeface="Symbol" panose="05050102010706020507" charset="0"/>
                <a:cs typeface="Calibri" panose="020F0502020204030204" charset="0"/>
                <a:sym typeface="+mn-ea"/>
              </a:rPr>
              <a:t>· </a:t>
            </a:r>
            <a:r>
              <a:rPr lang="en-US">
                <a:latin typeface="Calibri" panose="020F0502020204030204" charset="0"/>
                <a:cs typeface="Times New Roman" panose="02020603050405020304" charset="0"/>
                <a:sym typeface="+mn-ea"/>
              </a:rPr>
              <a:t>Login</a:t>
            </a:r>
            <a:r>
              <a:rPr lang="en-US">
                <a:latin typeface="Symbol" panose="05050102010706020507" charset="0"/>
                <a:cs typeface="Calibri" panose="020F0502020204030204" charset="0"/>
                <a:sym typeface="+mn-ea"/>
              </a:rPr>
              <a:t>· </a:t>
            </a:r>
            <a:r>
              <a:rPr lang="en-US">
                <a:latin typeface="Calibri" panose="020F0502020204030204" charset="0"/>
                <a:cs typeface="Times New Roman" panose="02020603050405020304" charset="0"/>
                <a:sym typeface="+mn-ea"/>
              </a:rPr>
              <a:t>Students details</a:t>
            </a:r>
            <a:r>
              <a:rPr lang="en-US">
                <a:latin typeface="Symbol" panose="05050102010706020507" charset="0"/>
                <a:cs typeface="Calibri" panose="020F0502020204030204" charset="0"/>
                <a:sym typeface="+mn-ea"/>
              </a:rPr>
              <a:t>· </a:t>
            </a:r>
            <a:r>
              <a:rPr lang="en-US">
                <a:latin typeface="Calibri" panose="020F0502020204030204" charset="0"/>
                <a:cs typeface="Times New Roman" panose="02020603050405020304" charset="0"/>
                <a:sym typeface="+mn-ea"/>
              </a:rPr>
              <a:t>Weekly attendance</a:t>
            </a:r>
            <a:r>
              <a:rPr lang="en-US">
                <a:latin typeface="Symbol" panose="05050102010706020507" charset="0"/>
                <a:cs typeface="Calibri" panose="020F0502020204030204" charset="0"/>
                <a:sym typeface="+mn-ea"/>
              </a:rPr>
              <a:t>· </a:t>
            </a:r>
            <a:r>
              <a:rPr lang="en-US">
                <a:latin typeface="Calibri" panose="020F0502020204030204" charset="0"/>
                <a:cs typeface="Times New Roman" panose="02020603050405020304" charset="0"/>
                <a:sym typeface="+mn-ea"/>
              </a:rPr>
              <a:t>Weekly report</a:t>
            </a:r>
            <a:r>
              <a:rPr lang="en-US">
                <a:latin typeface="Symbol" panose="05050102010706020507" charset="0"/>
                <a:cs typeface="Calibri" panose="020F0502020204030204" charset="0"/>
                <a:sym typeface="+mn-ea"/>
              </a:rPr>
              <a:t>· </a:t>
            </a:r>
            <a:r>
              <a:rPr lang="en-US">
                <a:latin typeface="Calibri" panose="020F0502020204030204" charset="0"/>
                <a:cs typeface="Times New Roman" panose="02020603050405020304" charset="0"/>
                <a:sym typeface="+mn-ea"/>
              </a:rPr>
              <a:t>Fees details</a:t>
            </a:r>
            <a:r>
              <a:rPr lang="en-US">
                <a:latin typeface="Symbol" panose="05050102010706020507" charset="0"/>
                <a:cs typeface="Calibri" panose="020F0502020204030204" charset="0"/>
                <a:sym typeface="+mn-ea"/>
              </a:rPr>
              <a:t>· </a:t>
            </a:r>
            <a:r>
              <a:rPr lang="en-US">
                <a:latin typeface="Calibri" panose="020F0502020204030204" charset="0"/>
                <a:cs typeface="Times New Roman" panose="02020603050405020304" charset="0"/>
                <a:sym typeface="+mn-ea"/>
              </a:rPr>
              <a:t>Sending email 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user settings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66875" y="1401445"/>
            <a:ext cx="7910830" cy="50615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01930"/>
            <a:ext cx="10515600" cy="1325563"/>
          </a:xfrm>
        </p:spPr>
        <p:txBody>
          <a:bodyPr/>
          <a:p>
            <a:r>
              <a:rPr lang="en-US"/>
              <a:t>view application from job seekers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8845" y="1155700"/>
            <a:ext cx="10654030" cy="53955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contact to job seekers through mail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06120" y="2120900"/>
            <a:ext cx="7477760" cy="35147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44560" y="2037715"/>
            <a:ext cx="3342640" cy="33667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job posting reply from job seekers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5870" y="2005330"/>
            <a:ext cx="9700895" cy="39522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enter as job seekers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7350" y="1560830"/>
            <a:ext cx="9055735" cy="43313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755" y="233045"/>
            <a:ext cx="10515600" cy="1325563"/>
          </a:xfrm>
        </p:spPr>
        <p:txBody>
          <a:bodyPr/>
          <a:p>
            <a:r>
              <a:rPr lang="en-US"/>
              <a:t>view job posts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7470" y="1305560"/>
            <a:ext cx="8893175" cy="51003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apply to specific job post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17650" y="1387475"/>
            <a:ext cx="7942580" cy="49339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 job seekers own application creation 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3520" y="1468755"/>
            <a:ext cx="7686040" cy="49193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user settings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5750" y="1504950"/>
            <a:ext cx="9251315" cy="49885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Covid-19 outbreak Prediction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6160" y="1377315"/>
            <a:ext cx="9069070" cy="51015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login page</a:t>
            </a:r>
            <a:endParaRPr lang="en-US"/>
          </a:p>
        </p:txBody>
      </p:sp>
      <p:pic>
        <p:nvPicPr>
          <p:cNvPr id="32" name="Picture 32"/>
          <p:cNvPicPr>
            <a:picLocks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1134110" y="1825625"/>
            <a:ext cx="9922510" cy="435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4405" y="1258570"/>
            <a:ext cx="9822815" cy="55257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04315" y="1219835"/>
            <a:ext cx="9354820" cy="52628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680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1020" y="1281430"/>
            <a:ext cx="9028430" cy="50787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68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5230" y="1278255"/>
            <a:ext cx="9125585" cy="51333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681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44980" y="1426210"/>
            <a:ext cx="9124950" cy="51333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home</a:t>
            </a:r>
            <a:endParaRPr lang="en-US"/>
          </a:p>
        </p:txBody>
      </p:sp>
      <p:pic>
        <p:nvPicPr>
          <p:cNvPr id="33" name="Picture 33"/>
          <p:cNvPicPr>
            <a:picLocks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1394460" y="1825625"/>
            <a:ext cx="9402445" cy="435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3" name="Picture 33"/>
          <p:cNvPicPr>
            <a:picLocks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1394460" y="1825625"/>
            <a:ext cx="9402445" cy="435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attendance module</a:t>
            </a:r>
            <a:endParaRPr lang="en-US"/>
          </a:p>
        </p:txBody>
      </p:sp>
      <p:pic>
        <p:nvPicPr>
          <p:cNvPr id="37" name="Picture 37"/>
          <p:cNvPicPr>
            <a:picLocks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1264920" y="1414780"/>
            <a:ext cx="889444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mail module</a:t>
            </a:r>
            <a:endParaRPr lang="en-US"/>
          </a:p>
        </p:txBody>
      </p:sp>
      <p:pic>
        <p:nvPicPr>
          <p:cNvPr id="36" name="Picture 36"/>
          <p:cNvPicPr>
            <a:picLocks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1334135" y="1691005"/>
            <a:ext cx="8865235" cy="4864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student details module</a:t>
            </a:r>
            <a:endParaRPr lang="en-US"/>
          </a:p>
        </p:txBody>
      </p:sp>
      <p:pic>
        <p:nvPicPr>
          <p:cNvPr id="38" name="Picture 38"/>
          <p:cNvPicPr>
            <a:picLocks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1971675" y="1691005"/>
            <a:ext cx="7692390" cy="480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sending notes via mail</a:t>
            </a:r>
            <a:endParaRPr lang="en-US"/>
          </a:p>
        </p:txBody>
      </p:sp>
      <p:pic>
        <p:nvPicPr>
          <p:cNvPr id="5" name="Picture 39"/>
          <p:cNvPicPr>
            <a:picLocks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2524125" y="2567305"/>
            <a:ext cx="5986780" cy="350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718</Words>
  <Application>WPS Presentation</Application>
  <PresentationFormat>Widescreen</PresentationFormat>
  <Paragraphs>67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Arial</vt:lpstr>
      <vt:lpstr>SimSun</vt:lpstr>
      <vt:lpstr>Wingdings</vt:lpstr>
      <vt:lpstr>Calibri</vt:lpstr>
      <vt:lpstr>Times New Roman</vt:lpstr>
      <vt:lpstr>Symbol</vt:lpstr>
      <vt:lpstr>Calibri Light</vt:lpstr>
      <vt:lpstr>Microsoft YaHei</vt:lpstr>
      <vt:lpstr>Arial Unicode MS</vt:lpstr>
      <vt:lpstr>Office Theme</vt:lpstr>
      <vt:lpstr>Projects Screenshots</vt:lpstr>
      <vt:lpstr>Online course Maintenance </vt:lpstr>
      <vt:lpstr>login page</vt:lpstr>
      <vt:lpstr>home</vt:lpstr>
      <vt:lpstr>PowerPoint 演示文稿</vt:lpstr>
      <vt:lpstr>attendance module</vt:lpstr>
      <vt:lpstr>mail module</vt:lpstr>
      <vt:lpstr>student details module</vt:lpstr>
      <vt:lpstr>sending notes via mail</vt:lpstr>
      <vt:lpstr>adding new students</vt:lpstr>
      <vt:lpstr>fees updation module</vt:lpstr>
      <vt:lpstr>fees details module</vt:lpstr>
      <vt:lpstr>Job application for job seekers and recruiters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Projects Screenshots</dc:title>
  <dc:creator/>
  <cp:lastModifiedBy>welcome</cp:lastModifiedBy>
  <cp:revision>7</cp:revision>
  <dcterms:created xsi:type="dcterms:W3CDTF">2021-09-01T08:31:00Z</dcterms:created>
  <dcterms:modified xsi:type="dcterms:W3CDTF">2021-09-01T09:41:40Z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74E37A910FD549F2B16C0FCA6DC34724</vt:lpwstr>
  </property>
  <property fmtid="{D5CDD505-2E9C-101B-9397-08002B2CF9AE}" pid="3" name="KSOProductBuildVer">
    <vt:lpwstr>1033-11.2.0.10265</vt:lpwstr>
  </property>
</Properties>
</file>